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3" r:id="rId8"/>
    <p:sldId id="270" r:id="rId9"/>
    <p:sldId id="271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B3037-EAF2-42A9-84C5-723559BEA74E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lv-LV"/>
        </a:p>
      </dgm:t>
    </dgm:pt>
    <dgm:pt modelId="{F771026E-2D05-4C55-97C0-72DC2221C463}">
      <dgm:prSet phldrT="[Text]"/>
      <dgm:spPr/>
      <dgm:t>
        <a:bodyPr/>
        <a:lstStyle/>
        <a:p>
          <a:r>
            <a:rPr lang="lv-LV" dirty="0"/>
            <a:t>Kas?</a:t>
          </a:r>
        </a:p>
      </dgm:t>
    </dgm:pt>
    <dgm:pt modelId="{80E90133-546D-4968-BDEA-439273EA2755}" type="parTrans" cxnId="{4E0F07DD-DF04-4DA2-848C-94E3E1C0837C}">
      <dgm:prSet/>
      <dgm:spPr/>
      <dgm:t>
        <a:bodyPr/>
        <a:lstStyle/>
        <a:p>
          <a:endParaRPr lang="lv-LV"/>
        </a:p>
      </dgm:t>
    </dgm:pt>
    <dgm:pt modelId="{963DB8AF-A5D1-47BD-AC09-EB25E2B5A50C}" type="sibTrans" cxnId="{4E0F07DD-DF04-4DA2-848C-94E3E1C0837C}">
      <dgm:prSet/>
      <dgm:spPr/>
      <dgm:t>
        <a:bodyPr/>
        <a:lstStyle/>
        <a:p>
          <a:endParaRPr lang="lv-LV"/>
        </a:p>
      </dgm:t>
    </dgm:pt>
    <dgm:pt modelId="{AE5D6DFC-EF7B-4810-B99E-27CFDED905D3}">
      <dgm:prSet phldrT="[Text]"/>
      <dgm:spPr/>
      <dgm:t>
        <a:bodyPr/>
        <a:lstStyle/>
        <a:p>
          <a:r>
            <a:rPr lang="lv-LV" dirty="0"/>
            <a:t>Ko?</a:t>
          </a:r>
        </a:p>
      </dgm:t>
    </dgm:pt>
    <dgm:pt modelId="{28F8D982-3000-4958-B0E4-9C181F631D76}" type="parTrans" cxnId="{020AAF25-7B1A-4AC2-8963-810E3842F934}">
      <dgm:prSet/>
      <dgm:spPr/>
      <dgm:t>
        <a:bodyPr/>
        <a:lstStyle/>
        <a:p>
          <a:endParaRPr lang="lv-LV"/>
        </a:p>
      </dgm:t>
    </dgm:pt>
    <dgm:pt modelId="{7A8A9067-A5BB-4578-B4C0-4BCF6C16D6C7}" type="sibTrans" cxnId="{020AAF25-7B1A-4AC2-8963-810E3842F934}">
      <dgm:prSet/>
      <dgm:spPr/>
      <dgm:t>
        <a:bodyPr/>
        <a:lstStyle/>
        <a:p>
          <a:endParaRPr lang="lv-LV"/>
        </a:p>
      </dgm:t>
    </dgm:pt>
    <dgm:pt modelId="{75F11E86-E0C4-4DF9-823E-C7D2CEEA6016}">
      <dgm:prSet phldrT="[Text]"/>
      <dgm:spPr/>
      <dgm:t>
        <a:bodyPr/>
        <a:lstStyle/>
        <a:p>
          <a:r>
            <a:rPr lang="lv-LV" dirty="0"/>
            <a:t>Kāpēc?</a:t>
          </a:r>
        </a:p>
      </dgm:t>
    </dgm:pt>
    <dgm:pt modelId="{D295B9D8-B7E0-43A5-BFDE-190B75D8656A}" type="parTrans" cxnId="{0D4AAFB5-4E34-4EA0-89F7-1B2FA02D3BEA}">
      <dgm:prSet/>
      <dgm:spPr/>
      <dgm:t>
        <a:bodyPr/>
        <a:lstStyle/>
        <a:p>
          <a:endParaRPr lang="lv-LV"/>
        </a:p>
      </dgm:t>
    </dgm:pt>
    <dgm:pt modelId="{02DED183-DA3E-41B7-A984-C7AE88C224B1}" type="sibTrans" cxnId="{0D4AAFB5-4E34-4EA0-89F7-1B2FA02D3BEA}">
      <dgm:prSet/>
      <dgm:spPr/>
      <dgm:t>
        <a:bodyPr/>
        <a:lstStyle/>
        <a:p>
          <a:endParaRPr lang="lv-LV"/>
        </a:p>
      </dgm:t>
    </dgm:pt>
    <dgm:pt modelId="{2472A0EF-0C9E-46C9-AB18-D6645DE048B3}" type="pres">
      <dgm:prSet presAssocID="{A92B3037-EAF2-42A9-84C5-723559BEA74E}" presName="cycle" presStyleCnt="0">
        <dgm:presLayoutVars>
          <dgm:dir/>
          <dgm:resizeHandles val="exact"/>
        </dgm:presLayoutVars>
      </dgm:prSet>
      <dgm:spPr/>
    </dgm:pt>
    <dgm:pt modelId="{7C6A0585-9593-47D4-97FF-F4D288F07453}" type="pres">
      <dgm:prSet presAssocID="{F771026E-2D05-4C55-97C0-72DC2221C463}" presName="node" presStyleLbl="node1" presStyleIdx="0" presStyleCnt="3" custRadScaleRad="100065" custRadScaleInc="521">
        <dgm:presLayoutVars>
          <dgm:bulletEnabled val="1"/>
        </dgm:presLayoutVars>
      </dgm:prSet>
      <dgm:spPr/>
    </dgm:pt>
    <dgm:pt modelId="{76EE0574-E725-4636-B1A8-631A127C64BF}" type="pres">
      <dgm:prSet presAssocID="{963DB8AF-A5D1-47BD-AC09-EB25E2B5A50C}" presName="sibTrans" presStyleLbl="sibTrans2D1" presStyleIdx="0" presStyleCnt="3"/>
      <dgm:spPr/>
    </dgm:pt>
    <dgm:pt modelId="{18AF592F-230D-42B5-A8BB-1F04D744E0A8}" type="pres">
      <dgm:prSet presAssocID="{963DB8AF-A5D1-47BD-AC09-EB25E2B5A50C}" presName="connectorText" presStyleLbl="sibTrans2D1" presStyleIdx="0" presStyleCnt="3"/>
      <dgm:spPr/>
    </dgm:pt>
    <dgm:pt modelId="{81D69B81-E6FC-4B63-A95F-F9AAA910B486}" type="pres">
      <dgm:prSet presAssocID="{AE5D6DFC-EF7B-4810-B99E-27CFDED905D3}" presName="node" presStyleLbl="node1" presStyleIdx="1" presStyleCnt="3">
        <dgm:presLayoutVars>
          <dgm:bulletEnabled val="1"/>
        </dgm:presLayoutVars>
      </dgm:prSet>
      <dgm:spPr/>
    </dgm:pt>
    <dgm:pt modelId="{390B8E16-7F21-41EF-A54A-F324D1E0B076}" type="pres">
      <dgm:prSet presAssocID="{7A8A9067-A5BB-4578-B4C0-4BCF6C16D6C7}" presName="sibTrans" presStyleLbl="sibTrans2D1" presStyleIdx="1" presStyleCnt="3"/>
      <dgm:spPr/>
    </dgm:pt>
    <dgm:pt modelId="{3FED7795-326A-4D66-8510-2DC466430C46}" type="pres">
      <dgm:prSet presAssocID="{7A8A9067-A5BB-4578-B4C0-4BCF6C16D6C7}" presName="connectorText" presStyleLbl="sibTrans2D1" presStyleIdx="1" presStyleCnt="3"/>
      <dgm:spPr/>
    </dgm:pt>
    <dgm:pt modelId="{ED5D9D56-8BE4-4FE3-9501-28944CC1B8C6}" type="pres">
      <dgm:prSet presAssocID="{75F11E86-E0C4-4DF9-823E-C7D2CEEA6016}" presName="node" presStyleLbl="node1" presStyleIdx="2" presStyleCnt="3">
        <dgm:presLayoutVars>
          <dgm:bulletEnabled val="1"/>
        </dgm:presLayoutVars>
      </dgm:prSet>
      <dgm:spPr/>
    </dgm:pt>
    <dgm:pt modelId="{0948B97F-B5BF-4A35-8FEA-FC9FF072DA29}" type="pres">
      <dgm:prSet presAssocID="{02DED183-DA3E-41B7-A984-C7AE88C224B1}" presName="sibTrans" presStyleLbl="sibTrans2D1" presStyleIdx="2" presStyleCnt="3"/>
      <dgm:spPr/>
    </dgm:pt>
    <dgm:pt modelId="{3C3F5E8F-945F-4BE4-A17B-F2F2C398D46C}" type="pres">
      <dgm:prSet presAssocID="{02DED183-DA3E-41B7-A984-C7AE88C224B1}" presName="connectorText" presStyleLbl="sibTrans2D1" presStyleIdx="2" presStyleCnt="3"/>
      <dgm:spPr/>
    </dgm:pt>
  </dgm:ptLst>
  <dgm:cxnLst>
    <dgm:cxn modelId="{B0B3451A-927A-41F9-8529-39E80516F373}" type="presOf" srcId="{02DED183-DA3E-41B7-A984-C7AE88C224B1}" destId="{0948B97F-B5BF-4A35-8FEA-FC9FF072DA29}" srcOrd="0" destOrd="0" presId="urn:microsoft.com/office/officeart/2005/8/layout/cycle2"/>
    <dgm:cxn modelId="{07D1571C-5AEE-4C6B-A3FD-E209B8858E28}" type="presOf" srcId="{7A8A9067-A5BB-4578-B4C0-4BCF6C16D6C7}" destId="{390B8E16-7F21-41EF-A54A-F324D1E0B076}" srcOrd="0" destOrd="0" presId="urn:microsoft.com/office/officeart/2005/8/layout/cycle2"/>
    <dgm:cxn modelId="{020AAF25-7B1A-4AC2-8963-810E3842F934}" srcId="{A92B3037-EAF2-42A9-84C5-723559BEA74E}" destId="{AE5D6DFC-EF7B-4810-B99E-27CFDED905D3}" srcOrd="1" destOrd="0" parTransId="{28F8D982-3000-4958-B0E4-9C181F631D76}" sibTransId="{7A8A9067-A5BB-4578-B4C0-4BCF6C16D6C7}"/>
    <dgm:cxn modelId="{1FBA6D5D-B74B-4822-AA90-200F50ED40C6}" type="presOf" srcId="{02DED183-DA3E-41B7-A984-C7AE88C224B1}" destId="{3C3F5E8F-945F-4BE4-A17B-F2F2C398D46C}" srcOrd="1" destOrd="0" presId="urn:microsoft.com/office/officeart/2005/8/layout/cycle2"/>
    <dgm:cxn modelId="{3C9A306C-D3BE-489F-B3F2-1CE4C274D89C}" type="presOf" srcId="{963DB8AF-A5D1-47BD-AC09-EB25E2B5A50C}" destId="{76EE0574-E725-4636-B1A8-631A127C64BF}" srcOrd="0" destOrd="0" presId="urn:microsoft.com/office/officeart/2005/8/layout/cycle2"/>
    <dgm:cxn modelId="{66799470-2CFF-4C41-999B-17605889B4C4}" type="presOf" srcId="{A92B3037-EAF2-42A9-84C5-723559BEA74E}" destId="{2472A0EF-0C9E-46C9-AB18-D6645DE048B3}" srcOrd="0" destOrd="0" presId="urn:microsoft.com/office/officeart/2005/8/layout/cycle2"/>
    <dgm:cxn modelId="{4C1B4D75-5C5A-4FF2-9572-22BAC5EDED65}" type="presOf" srcId="{963DB8AF-A5D1-47BD-AC09-EB25E2B5A50C}" destId="{18AF592F-230D-42B5-A8BB-1F04D744E0A8}" srcOrd="1" destOrd="0" presId="urn:microsoft.com/office/officeart/2005/8/layout/cycle2"/>
    <dgm:cxn modelId="{5F0E367C-F5BE-404C-925A-A69424930C8C}" type="presOf" srcId="{F771026E-2D05-4C55-97C0-72DC2221C463}" destId="{7C6A0585-9593-47D4-97FF-F4D288F07453}" srcOrd="0" destOrd="0" presId="urn:microsoft.com/office/officeart/2005/8/layout/cycle2"/>
    <dgm:cxn modelId="{383B028E-E276-42B6-9C8C-02AFABC19B8B}" type="presOf" srcId="{AE5D6DFC-EF7B-4810-B99E-27CFDED905D3}" destId="{81D69B81-E6FC-4B63-A95F-F9AAA910B486}" srcOrd="0" destOrd="0" presId="urn:microsoft.com/office/officeart/2005/8/layout/cycle2"/>
    <dgm:cxn modelId="{6745B78F-FB23-4A34-B475-95254587E4DA}" type="presOf" srcId="{7A8A9067-A5BB-4578-B4C0-4BCF6C16D6C7}" destId="{3FED7795-326A-4D66-8510-2DC466430C46}" srcOrd="1" destOrd="0" presId="urn:microsoft.com/office/officeart/2005/8/layout/cycle2"/>
    <dgm:cxn modelId="{0D4AAFB5-4E34-4EA0-89F7-1B2FA02D3BEA}" srcId="{A92B3037-EAF2-42A9-84C5-723559BEA74E}" destId="{75F11E86-E0C4-4DF9-823E-C7D2CEEA6016}" srcOrd="2" destOrd="0" parTransId="{D295B9D8-B7E0-43A5-BFDE-190B75D8656A}" sibTransId="{02DED183-DA3E-41B7-A984-C7AE88C224B1}"/>
    <dgm:cxn modelId="{F1CB0DC9-2011-49DD-9BFF-CC050933BE6D}" type="presOf" srcId="{75F11E86-E0C4-4DF9-823E-C7D2CEEA6016}" destId="{ED5D9D56-8BE4-4FE3-9501-28944CC1B8C6}" srcOrd="0" destOrd="0" presId="urn:microsoft.com/office/officeart/2005/8/layout/cycle2"/>
    <dgm:cxn modelId="{4E0F07DD-DF04-4DA2-848C-94E3E1C0837C}" srcId="{A92B3037-EAF2-42A9-84C5-723559BEA74E}" destId="{F771026E-2D05-4C55-97C0-72DC2221C463}" srcOrd="0" destOrd="0" parTransId="{80E90133-546D-4968-BDEA-439273EA2755}" sibTransId="{963DB8AF-A5D1-47BD-AC09-EB25E2B5A50C}"/>
    <dgm:cxn modelId="{DED62858-8481-4CC8-9ED8-4248B5051979}" type="presParOf" srcId="{2472A0EF-0C9E-46C9-AB18-D6645DE048B3}" destId="{7C6A0585-9593-47D4-97FF-F4D288F07453}" srcOrd="0" destOrd="0" presId="urn:microsoft.com/office/officeart/2005/8/layout/cycle2"/>
    <dgm:cxn modelId="{5F13A784-304C-4427-85CC-23874A7E3EC6}" type="presParOf" srcId="{2472A0EF-0C9E-46C9-AB18-D6645DE048B3}" destId="{76EE0574-E725-4636-B1A8-631A127C64BF}" srcOrd="1" destOrd="0" presId="urn:microsoft.com/office/officeart/2005/8/layout/cycle2"/>
    <dgm:cxn modelId="{8E9BE2B0-6D7B-4F93-B8CD-B6E642D83CAE}" type="presParOf" srcId="{76EE0574-E725-4636-B1A8-631A127C64BF}" destId="{18AF592F-230D-42B5-A8BB-1F04D744E0A8}" srcOrd="0" destOrd="0" presId="urn:microsoft.com/office/officeart/2005/8/layout/cycle2"/>
    <dgm:cxn modelId="{96F0040B-27E1-4583-ABAD-46E5266D2D81}" type="presParOf" srcId="{2472A0EF-0C9E-46C9-AB18-D6645DE048B3}" destId="{81D69B81-E6FC-4B63-A95F-F9AAA910B486}" srcOrd="2" destOrd="0" presId="urn:microsoft.com/office/officeart/2005/8/layout/cycle2"/>
    <dgm:cxn modelId="{460F6008-C86C-40EB-857F-72F6910DC06F}" type="presParOf" srcId="{2472A0EF-0C9E-46C9-AB18-D6645DE048B3}" destId="{390B8E16-7F21-41EF-A54A-F324D1E0B076}" srcOrd="3" destOrd="0" presId="urn:microsoft.com/office/officeart/2005/8/layout/cycle2"/>
    <dgm:cxn modelId="{47F187AA-3B79-42EF-AD78-18433C53BF0E}" type="presParOf" srcId="{390B8E16-7F21-41EF-A54A-F324D1E0B076}" destId="{3FED7795-326A-4D66-8510-2DC466430C46}" srcOrd="0" destOrd="0" presId="urn:microsoft.com/office/officeart/2005/8/layout/cycle2"/>
    <dgm:cxn modelId="{BC1AE18A-D1FF-4D07-8FE0-569AE6F322F4}" type="presParOf" srcId="{2472A0EF-0C9E-46C9-AB18-D6645DE048B3}" destId="{ED5D9D56-8BE4-4FE3-9501-28944CC1B8C6}" srcOrd="4" destOrd="0" presId="urn:microsoft.com/office/officeart/2005/8/layout/cycle2"/>
    <dgm:cxn modelId="{CD0F72A4-CF83-4DB7-B3CA-21F39148346A}" type="presParOf" srcId="{2472A0EF-0C9E-46C9-AB18-D6645DE048B3}" destId="{0948B97F-B5BF-4A35-8FEA-FC9FF072DA29}" srcOrd="5" destOrd="0" presId="urn:microsoft.com/office/officeart/2005/8/layout/cycle2"/>
    <dgm:cxn modelId="{7520B424-2C51-46C9-B828-72E94972C137}" type="presParOf" srcId="{0948B97F-B5BF-4A35-8FEA-FC9FF072DA29}" destId="{3C3F5E8F-945F-4BE4-A17B-F2F2C398D46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A0585-9593-47D4-97FF-F4D288F07453}">
      <dsp:nvSpPr>
        <dsp:cNvPr id="0" name=""/>
        <dsp:cNvSpPr/>
      </dsp:nvSpPr>
      <dsp:spPr>
        <a:xfrm>
          <a:off x="1627114" y="0"/>
          <a:ext cx="1874009" cy="18740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/>
            <a:t>Kas?</a:t>
          </a:r>
        </a:p>
      </dsp:txBody>
      <dsp:txXfrm>
        <a:off x="1901556" y="274442"/>
        <a:ext cx="1325125" cy="1325125"/>
      </dsp:txXfrm>
    </dsp:sp>
    <dsp:sp modelId="{76EE0574-E725-4636-B1A8-631A127C64BF}">
      <dsp:nvSpPr>
        <dsp:cNvPr id="0" name=""/>
        <dsp:cNvSpPr/>
      </dsp:nvSpPr>
      <dsp:spPr>
        <a:xfrm rot="3610023">
          <a:off x="3007966" y="1828807"/>
          <a:ext cx="497854" cy="632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600" kern="1200"/>
        </a:p>
      </dsp:txBody>
      <dsp:txXfrm>
        <a:off x="3045494" y="1890521"/>
        <a:ext cx="348498" cy="379486"/>
      </dsp:txXfrm>
    </dsp:sp>
    <dsp:sp modelId="{81D69B81-E6FC-4B63-A95F-F9AAA910B486}">
      <dsp:nvSpPr>
        <dsp:cNvPr id="0" name=""/>
        <dsp:cNvSpPr/>
      </dsp:nvSpPr>
      <dsp:spPr>
        <a:xfrm>
          <a:off x="3026682" y="2440529"/>
          <a:ext cx="1874009" cy="1874009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/>
            <a:t>Ko?</a:t>
          </a:r>
        </a:p>
      </dsp:txBody>
      <dsp:txXfrm>
        <a:off x="3301124" y="2714971"/>
        <a:ext cx="1325125" cy="1325125"/>
      </dsp:txXfrm>
    </dsp:sp>
    <dsp:sp modelId="{390B8E16-7F21-41EF-A54A-F324D1E0B076}">
      <dsp:nvSpPr>
        <dsp:cNvPr id="0" name=""/>
        <dsp:cNvSpPr/>
      </dsp:nvSpPr>
      <dsp:spPr>
        <a:xfrm rot="10800000">
          <a:off x="2319518" y="3061294"/>
          <a:ext cx="499729" cy="632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600" kern="1200"/>
        </a:p>
      </dsp:txBody>
      <dsp:txXfrm rot="10800000">
        <a:off x="2469437" y="3187790"/>
        <a:ext cx="349810" cy="379486"/>
      </dsp:txXfrm>
    </dsp:sp>
    <dsp:sp modelId="{ED5D9D56-8BE4-4FE3-9501-28944CC1B8C6}">
      <dsp:nvSpPr>
        <dsp:cNvPr id="0" name=""/>
        <dsp:cNvSpPr/>
      </dsp:nvSpPr>
      <dsp:spPr>
        <a:xfrm>
          <a:off x="209788" y="2440529"/>
          <a:ext cx="1874009" cy="1874009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300" kern="1200" dirty="0"/>
            <a:t>Kāpēc?</a:t>
          </a:r>
        </a:p>
      </dsp:txBody>
      <dsp:txXfrm>
        <a:off x="484230" y="2714971"/>
        <a:ext cx="1325125" cy="1325125"/>
      </dsp:txXfrm>
    </dsp:sp>
    <dsp:sp modelId="{0948B97F-B5BF-4A35-8FEA-FC9FF072DA29}">
      <dsp:nvSpPr>
        <dsp:cNvPr id="0" name=""/>
        <dsp:cNvSpPr/>
      </dsp:nvSpPr>
      <dsp:spPr>
        <a:xfrm rot="18008741">
          <a:off x="1597033" y="1853329"/>
          <a:ext cx="502558" cy="6324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600" kern="1200"/>
        </a:p>
      </dsp:txBody>
      <dsp:txXfrm>
        <a:off x="1634559" y="2045013"/>
        <a:ext cx="351791" cy="379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CD807-3D18-4BB7-A684-205CC7ED8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47F8A-52BE-4D6F-949F-9D2CD854B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373BC-F03F-4A37-A1B5-A99672A5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BC6A2-0972-4BB0-9FD1-B454DF992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A3420-36DA-4E2D-B6E4-92E491AF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007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4F614-3504-45F4-8E2A-A60F8B6B3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305E6B-3D9A-4F0C-9568-5022D82C5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910AA-C002-4EEA-9C2F-47999E6FF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7C632-DF85-4D61-BB38-38F38BAB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2DA04-763C-437B-9AFD-E78F7129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666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E89811-BB08-479D-B9B9-F60D886BA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6BBE3-C721-49C7-9B58-991982B56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C5571-C908-4D13-907A-2959358A5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644B6-0E9E-4A8B-A772-3D63A9C6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FF33B-E861-405A-A72D-6F4B41B86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583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1484E-B4F7-4892-92E0-9A14D05A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D94AF-995F-4617-8490-F86BA3AA5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3FD7B-1A88-48B9-8121-0C8ECF0A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3CF42-C05B-4A8B-BC6A-C013E95D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DFD56-5DAD-4D8D-B7EE-79A04EA4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30C4C9-E5EF-4EF7-A3E6-30C39FDFCA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1800" y="365125"/>
            <a:ext cx="1652159" cy="16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9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5816-F249-4F0C-A3E8-0B71DA251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31E19-0B95-4A73-956D-B09D52C72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554FB-D89D-446A-B937-2E5FF027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CD0F-7B73-4F96-A50D-C859EE04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7A842-4237-4D17-A356-EEE8EC2D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276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E5E3C-E3D2-460B-A8A2-DE42DA18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1AD10-B62A-48BA-BC9B-155EEF19F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D022D-92EF-4AD5-ACF2-1402B2807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DF995-4099-4714-A7D7-A3F34540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EA385-226C-4BE1-90E8-AA62D856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82E64-88D7-4FFD-BA35-1269FB6E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440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FE8F-1451-4A02-8F43-7FFB27033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43883-2432-4881-AEA3-9864D2717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59009-F641-45B8-B66C-AF4D2AEFC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AC079-B48D-4750-9D97-DF575D60B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0F5F8-14C0-4063-82DA-1CE43FEF0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ECD67E-23F0-4425-9462-A92823D9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9FFA9D-A40C-4E7E-9C96-44813A88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BF11BC-3E84-4668-BDB3-3425F097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717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01B4-5AF5-46D2-8205-43042A19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8BA16-FC72-4FF7-8881-37D10743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8C478-F44D-4579-8F05-68F06D14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A37C9-A885-4C33-9156-9FD4D04B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42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1D623-21F4-46AD-93F1-98AD73BE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90867E-E60B-4B10-A12B-4892ADD2B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35E0A-84A6-4210-95C1-BD9E8B95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48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A171-B829-47CA-B7DA-86991B61E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ED7BF-8FB8-4998-89ED-0186C328C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FCBB3-2035-4E6A-BF59-993940735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9BF54-46CC-4705-9051-B621C8A8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52B4D-E225-48D3-9591-4DE8CCA3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FC6E9-4CD9-4D2D-B3AF-8D06652A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622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4D745-C2D9-4D04-84B3-DEB46FA1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D816F-4775-479D-BA25-4942BD614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79B01-6C93-4847-8604-59B1CA14D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D88B0-88E5-4BA6-A1FA-4DBC5188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1DE2B-A4E8-4EF6-922C-1E189A1F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6274E-C2E5-4BA1-A7E8-8FE49DCA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711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872D7B-5D40-4F48-B86E-F702A8D2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B2897-30F8-4952-88C0-A228F167C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1333E-4D05-4E84-BEBC-8521F4317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8452A-9D3E-49A6-BCE0-AD4D213EDABF}" type="datetimeFigureOut">
              <a:rPr lang="lv-LV" smtClean="0"/>
              <a:t>15.10.2019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C298E-CEE8-41C7-B94E-1F4EAEFF2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B033F-032F-4A76-9E9D-ACC432BCC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B834-6A35-4651-BEFC-E756251B1A6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907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travail-d-%C3%A9quipe-famille-ensemble-294584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CD4576B-CCF4-40FD-BB0C-D8E825186623}"/>
              </a:ext>
            </a:extLst>
          </p:cNvPr>
          <p:cNvGrpSpPr/>
          <p:nvPr/>
        </p:nvGrpSpPr>
        <p:grpSpPr>
          <a:xfrm>
            <a:off x="2733040" y="1784224"/>
            <a:ext cx="6329680" cy="3728720"/>
            <a:chOff x="2733040" y="2068310"/>
            <a:chExt cx="6329680" cy="372872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601063-A2F8-41C7-B7FE-F46CED447185}"/>
                </a:ext>
              </a:extLst>
            </p:cNvPr>
            <p:cNvSpPr/>
            <p:nvPr/>
          </p:nvSpPr>
          <p:spPr>
            <a:xfrm>
              <a:off x="2733040" y="2068310"/>
              <a:ext cx="6329680" cy="372872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8F229AE-9014-45D3-9C30-88903FD77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8434" y="4630769"/>
              <a:ext cx="4178892" cy="53168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D40B4F5-2A6A-4929-96C0-C88EB6C73510}"/>
                </a:ext>
              </a:extLst>
            </p:cNvPr>
            <p:cNvSpPr txBox="1"/>
            <p:nvPr/>
          </p:nvSpPr>
          <p:spPr>
            <a:xfrm>
              <a:off x="4227830" y="4083314"/>
              <a:ext cx="34899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3200" b="1" dirty="0">
                  <a:solidFill>
                    <a:schemeClr val="bg1"/>
                  </a:solidFill>
                </a:rPr>
                <a:t>SKOLĒNU PADOME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E4FF343-6B17-4973-A231-15A92FC9C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802" y="2418080"/>
              <a:ext cx="3610016" cy="1654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976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9B313-6297-4D4F-9E10-96CD3045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80" y="638095"/>
            <a:ext cx="5633720" cy="1325563"/>
          </a:xfrm>
        </p:spPr>
        <p:txBody>
          <a:bodyPr/>
          <a:lstStyle/>
          <a:p>
            <a:r>
              <a:rPr lang="lv-LV" b="1" dirty="0"/>
              <a:t>Kas ir Skolēnu padome?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778DCE-FEEA-414D-B372-7675E7926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78040" y="4328160"/>
            <a:ext cx="4378960" cy="23263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14ABCC4-4F04-473C-84ED-3EFEB7453BC0}"/>
              </a:ext>
            </a:extLst>
          </p:cNvPr>
          <p:cNvSpPr txBox="1"/>
          <p:nvPr/>
        </p:nvSpPr>
        <p:spPr>
          <a:xfrm>
            <a:off x="4937760" y="2571839"/>
            <a:ext cx="6268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latin typeface="+mj-lt"/>
              </a:rPr>
              <a:t>Ko dara Skolēnu padome?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0B22A8-CC16-4C11-B63A-3EC1F7626DF0}"/>
              </a:ext>
            </a:extLst>
          </p:cNvPr>
          <p:cNvSpPr txBox="1"/>
          <p:nvPr/>
        </p:nvSpPr>
        <p:spPr>
          <a:xfrm>
            <a:off x="787400" y="4478844"/>
            <a:ext cx="546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800" b="1" dirty="0">
                <a:latin typeface="+mj-lt"/>
              </a:rPr>
              <a:t>Kāpēc tāda vajadzīga?</a:t>
            </a:r>
          </a:p>
        </p:txBody>
      </p:sp>
    </p:spTree>
    <p:extLst>
      <p:ext uri="{BB962C8B-B14F-4D97-AF65-F5344CB8AC3E}">
        <p14:creationId xmlns:p14="http://schemas.microsoft.com/office/powerpoint/2010/main" val="220785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6165B9-EA3B-471E-84BB-3B32D0681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61" y="430733"/>
            <a:ext cx="10327519" cy="57124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D903DD-8995-4F4C-8B89-943A479B00A0}"/>
              </a:ext>
            </a:extLst>
          </p:cNvPr>
          <p:cNvSpPr txBox="1"/>
          <p:nvPr/>
        </p:nvSpPr>
        <p:spPr>
          <a:xfrm>
            <a:off x="674703" y="1047897"/>
            <a:ext cx="380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/>
              <a:t>SP struktūra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877C4A-5672-44B9-88B2-32C96E02B49F}"/>
              </a:ext>
            </a:extLst>
          </p:cNvPr>
          <p:cNvSpPr txBox="1"/>
          <p:nvPr/>
        </p:nvSpPr>
        <p:spPr>
          <a:xfrm>
            <a:off x="4071891" y="6519446"/>
            <a:ext cx="4190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Katrs, no struktūrā redzamajiem, ir koordinators.</a:t>
            </a:r>
          </a:p>
        </p:txBody>
      </p:sp>
    </p:spTree>
    <p:extLst>
      <p:ext uri="{BB962C8B-B14F-4D97-AF65-F5344CB8AC3E}">
        <p14:creationId xmlns:p14="http://schemas.microsoft.com/office/powerpoint/2010/main" val="79339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3AB2F-6406-447F-B298-0FF3DFDF3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2401"/>
            <a:ext cx="10515600" cy="619759"/>
          </a:xfrm>
        </p:spPr>
        <p:txBody>
          <a:bodyPr/>
          <a:lstStyle/>
          <a:p>
            <a:pPr marL="0" indent="0" algn="ctr">
              <a:buNone/>
            </a:pPr>
            <a:r>
              <a:rPr lang="lv-LV" sz="3200" b="1" dirty="0"/>
              <a:t>(koordinators)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B6D00-ADD2-4D75-92A7-0AE6D24747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86" r="24815" b="62894"/>
          <a:stretch/>
        </p:blipFill>
        <p:spPr>
          <a:xfrm>
            <a:off x="3677919" y="572777"/>
            <a:ext cx="5019041" cy="21196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68A2F3-F587-49D7-B273-A09C8702C41E}"/>
              </a:ext>
            </a:extLst>
          </p:cNvPr>
          <p:cNvSpPr txBox="1"/>
          <p:nvPr/>
        </p:nvSpPr>
        <p:spPr>
          <a:xfrm>
            <a:off x="374785" y="3763551"/>
            <a:ext cx="5481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u="sng" dirty="0"/>
              <a:t>Ārējie</a:t>
            </a:r>
            <a:r>
              <a:rPr lang="lv-LV" sz="2800" dirty="0"/>
              <a:t> sakari, kontakti, komunikācija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5C858E-9A13-4EFF-B86D-81D496F2822C}"/>
              </a:ext>
            </a:extLst>
          </p:cNvPr>
          <p:cNvSpPr txBox="1"/>
          <p:nvPr/>
        </p:nvSpPr>
        <p:spPr>
          <a:xfrm>
            <a:off x="6702641" y="3706029"/>
            <a:ext cx="5190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Informācijas ieguve, </a:t>
            </a:r>
            <a:r>
              <a:rPr lang="lv-LV" sz="2800" u="sng" dirty="0"/>
              <a:t>plūsma/aprite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5C23DB-D2A3-413D-B4CA-7DDD9F314B37}"/>
              </a:ext>
            </a:extLst>
          </p:cNvPr>
          <p:cNvSpPr txBox="1"/>
          <p:nvPr/>
        </p:nvSpPr>
        <p:spPr>
          <a:xfrm>
            <a:off x="1080905" y="4738162"/>
            <a:ext cx="477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Svarīgāko lēmumu </a:t>
            </a:r>
            <a:r>
              <a:rPr lang="lv-LV" sz="2800" u="sng" dirty="0"/>
              <a:t>paziņošana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26B1BB-3C5B-4F6C-B670-E4C1462F617D}"/>
              </a:ext>
            </a:extLst>
          </p:cNvPr>
          <p:cNvSpPr txBox="1"/>
          <p:nvPr/>
        </p:nvSpPr>
        <p:spPr>
          <a:xfrm>
            <a:off x="7004457" y="4780977"/>
            <a:ext cx="4587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Sanāksmju </a:t>
            </a:r>
            <a:r>
              <a:rPr lang="lv-LV" sz="2800" u="sng" dirty="0"/>
              <a:t>organizēšana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9B3F79-EDE1-4539-9F0C-F667BEAE06BE}"/>
              </a:ext>
            </a:extLst>
          </p:cNvPr>
          <p:cNvSpPr txBox="1"/>
          <p:nvPr/>
        </p:nvSpPr>
        <p:spPr>
          <a:xfrm>
            <a:off x="1870229" y="5959676"/>
            <a:ext cx="8451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Akurāti </a:t>
            </a:r>
            <a:r>
              <a:rPr lang="lv-LV" sz="2800" u="sng" dirty="0"/>
              <a:t>seko līdzi</a:t>
            </a:r>
            <a:r>
              <a:rPr lang="lv-LV" sz="2800" dirty="0"/>
              <a:t> pienākumu izpildei un darbības norisei</a:t>
            </a:r>
          </a:p>
        </p:txBody>
      </p:sp>
    </p:spTree>
    <p:extLst>
      <p:ext uri="{BB962C8B-B14F-4D97-AF65-F5344CB8AC3E}">
        <p14:creationId xmlns:p14="http://schemas.microsoft.com/office/powerpoint/2010/main" val="6541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4568FB-A65C-4E4D-9B64-37E3FDE209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28" t="31948" r="29931" b="33548"/>
          <a:stretch/>
        </p:blipFill>
        <p:spPr>
          <a:xfrm>
            <a:off x="3759201" y="587291"/>
            <a:ext cx="6004560" cy="19710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8A2A5B-4141-45EA-8F98-C928A608ED75}"/>
              </a:ext>
            </a:extLst>
          </p:cNvPr>
          <p:cNvSpPr txBox="1"/>
          <p:nvPr/>
        </p:nvSpPr>
        <p:spPr>
          <a:xfrm>
            <a:off x="6095998" y="2577648"/>
            <a:ext cx="508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/>
              <a:t>(arī koordinators)</a:t>
            </a:r>
          </a:p>
          <a:p>
            <a:r>
              <a:rPr lang="lv-LV" sz="2000" dirty="0"/>
              <a:t>«starpnieks»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04EFE8-4981-4EEC-8BF5-BD466C3E546B}"/>
              </a:ext>
            </a:extLst>
          </p:cNvPr>
          <p:cNvSpPr txBox="1"/>
          <p:nvPr/>
        </p:nvSpPr>
        <p:spPr>
          <a:xfrm>
            <a:off x="726439" y="4160456"/>
            <a:ext cx="423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u="sng" dirty="0"/>
              <a:t>Pienākumu sadalīšana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12493E-2252-4E78-8A88-FAFD772B73DE}"/>
              </a:ext>
            </a:extLst>
          </p:cNvPr>
          <p:cNvSpPr txBox="1"/>
          <p:nvPr/>
        </p:nvSpPr>
        <p:spPr>
          <a:xfrm>
            <a:off x="5862320" y="4160456"/>
            <a:ext cx="5603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u="sng" dirty="0"/>
              <a:t>Iekšējie</a:t>
            </a:r>
            <a:r>
              <a:rPr lang="lv-LV" sz="2800" dirty="0"/>
              <a:t> kontakti, sakari, komunikācija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11A1FD-7857-4676-908E-AB06B13C1940}"/>
              </a:ext>
            </a:extLst>
          </p:cNvPr>
          <p:cNvSpPr txBox="1"/>
          <p:nvPr/>
        </p:nvSpPr>
        <p:spPr>
          <a:xfrm>
            <a:off x="1188792" y="5747489"/>
            <a:ext cx="9814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/>
              <a:t>Informācijas </a:t>
            </a:r>
            <a:r>
              <a:rPr lang="lv-LV" sz="2800" u="sng" dirty="0"/>
              <a:t>sagatavošana</a:t>
            </a:r>
            <a:r>
              <a:rPr lang="lv-LV" sz="2800" dirty="0"/>
              <a:t> (piem. soc. </a:t>
            </a:r>
            <a:r>
              <a:rPr lang="lv-LV" sz="2800" dirty="0" err="1"/>
              <a:t>tīkleim</a:t>
            </a:r>
            <a:r>
              <a:rPr lang="lv-LV" sz="2800" dirty="0"/>
              <a:t>), </a:t>
            </a:r>
            <a:r>
              <a:rPr lang="lv-LV" sz="2800" u="sng" dirty="0"/>
              <a:t>nodošana</a:t>
            </a:r>
            <a:r>
              <a:rPr lang="lv-LV" sz="2800" dirty="0"/>
              <a:t> pārējiem</a:t>
            </a:r>
          </a:p>
        </p:txBody>
      </p:sp>
    </p:spTree>
    <p:extLst>
      <p:ext uri="{BB962C8B-B14F-4D97-AF65-F5344CB8AC3E}">
        <p14:creationId xmlns:p14="http://schemas.microsoft.com/office/powerpoint/2010/main" val="466532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451955-D725-41F1-ABD9-2FBCEBE836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140"/>
          <a:stretch/>
        </p:blipFill>
        <p:spPr>
          <a:xfrm>
            <a:off x="779839" y="1605280"/>
            <a:ext cx="10327519" cy="20485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147762-8E77-4897-8CD5-40F72FC26720}"/>
              </a:ext>
            </a:extLst>
          </p:cNvPr>
          <p:cNvSpPr txBox="1"/>
          <p:nvPr/>
        </p:nvSpPr>
        <p:spPr>
          <a:xfrm>
            <a:off x="406398" y="4586407"/>
            <a:ext cx="3556002" cy="19389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u="sng" dirty="0"/>
              <a:t>Skolas</a:t>
            </a:r>
            <a:r>
              <a:rPr lang="lv-LV" sz="2400" dirty="0"/>
              <a:t> pasākumu organizēšana, to vadīšana;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dirty="0"/>
              <a:t>Pasākumu norises plānošana.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E3578-548C-4725-A0F9-21515FE62D6E}"/>
              </a:ext>
            </a:extLst>
          </p:cNvPr>
          <p:cNvSpPr txBox="1"/>
          <p:nvPr/>
        </p:nvSpPr>
        <p:spPr>
          <a:xfrm>
            <a:off x="3962400" y="4730651"/>
            <a:ext cx="37998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dirty="0"/>
              <a:t>Pasākumu (</a:t>
            </a:r>
            <a:r>
              <a:rPr lang="lv-LV" sz="2400" u="sng" dirty="0"/>
              <a:t>iekš un ārpus skolas</a:t>
            </a:r>
            <a:r>
              <a:rPr lang="lv-LV" sz="2400" dirty="0"/>
              <a:t>) organizēšana, to vadīšana;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dirty="0"/>
              <a:t>Saiknes uzturēšana, </a:t>
            </a:r>
            <a:r>
              <a:rPr lang="lv-LV" sz="2400" u="sng" dirty="0"/>
              <a:t>sadarbība ar EKO padomi</a:t>
            </a:r>
            <a:r>
              <a:rPr lang="lv-LV" sz="2400" dirty="0"/>
              <a:t>!!</a:t>
            </a:r>
          </a:p>
          <a:p>
            <a:endParaRPr lang="lv-LV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87163B-A7EC-4EB3-9065-26B3B79BECBA}"/>
              </a:ext>
            </a:extLst>
          </p:cNvPr>
          <p:cNvSpPr txBox="1"/>
          <p:nvPr/>
        </p:nvSpPr>
        <p:spPr>
          <a:xfrm>
            <a:off x="8107680" y="4361318"/>
            <a:ext cx="3982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u="sng" dirty="0"/>
              <a:t>Radošais darbs </a:t>
            </a:r>
            <a:r>
              <a:rPr lang="lv-LV" sz="2400" dirty="0"/>
              <a:t>(plakāti, afišas, ziņojumu dēlis, foto/video) par skolā notiekošajiem pasākumiem.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dirty="0"/>
              <a:t>Informācijas </a:t>
            </a:r>
            <a:r>
              <a:rPr lang="lv-LV" sz="2400" u="sng" dirty="0"/>
              <a:t>noformēšana</a:t>
            </a:r>
            <a:r>
              <a:rPr lang="lv-LV" sz="2400" dirty="0"/>
              <a:t>, izvietošana soc. tīklos.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1D0379-35DF-4308-8D17-E2F09FD8597A}"/>
              </a:ext>
            </a:extLst>
          </p:cNvPr>
          <p:cNvSpPr txBox="1"/>
          <p:nvPr/>
        </p:nvSpPr>
        <p:spPr>
          <a:xfrm>
            <a:off x="4307838" y="3792107"/>
            <a:ext cx="3271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u="sng" dirty="0"/>
              <a:t>Koordinators = darbu dalīšana</a:t>
            </a:r>
          </a:p>
        </p:txBody>
      </p:sp>
    </p:spTree>
    <p:extLst>
      <p:ext uri="{BB962C8B-B14F-4D97-AF65-F5344CB8AC3E}">
        <p14:creationId xmlns:p14="http://schemas.microsoft.com/office/powerpoint/2010/main" val="53338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45B6-5C6A-45CB-82AB-099308DB0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586952"/>
            <a:ext cx="5664200" cy="1325563"/>
          </a:xfrm>
        </p:spPr>
        <p:txBody>
          <a:bodyPr/>
          <a:lstStyle/>
          <a:p>
            <a:pPr algn="ctr"/>
            <a:r>
              <a:rPr lang="lv-LV" b="1" dirty="0"/>
              <a:t>REGLAMENTS</a:t>
            </a:r>
            <a:br>
              <a:rPr lang="lv-LV" b="1" dirty="0"/>
            </a:br>
            <a:r>
              <a:rPr lang="lv-LV" sz="2000" b="1" dirty="0"/>
              <a:t>izskaidro</a:t>
            </a:r>
            <a:r>
              <a:rPr lang="lv-LV" sz="1800" b="1" dirty="0"/>
              <a:t>…</a:t>
            </a:r>
            <a:endParaRPr lang="lv-LV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7F8CCD5-2200-46CE-88E9-0AB6874311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795969"/>
              </p:ext>
            </p:extLst>
          </p:nvPr>
        </p:nvGraphicFramePr>
        <p:xfrm>
          <a:off x="4865159" y="1601797"/>
          <a:ext cx="5110480" cy="4315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3AEEDD-10C3-4F49-90EC-19BAAA565EE7}"/>
              </a:ext>
            </a:extLst>
          </p:cNvPr>
          <p:cNvSpPr txBox="1"/>
          <p:nvPr/>
        </p:nvSpPr>
        <p:spPr>
          <a:xfrm>
            <a:off x="7065293" y="3679680"/>
            <a:ext cx="7102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000" b="1" dirty="0"/>
              <a:t>SP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209954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45B6-5C6A-45CB-82AB-099308DB0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586952"/>
            <a:ext cx="5664200" cy="1325563"/>
          </a:xfrm>
        </p:spPr>
        <p:txBody>
          <a:bodyPr/>
          <a:lstStyle/>
          <a:p>
            <a:pPr algn="ctr"/>
            <a:r>
              <a:rPr lang="lv-LV" b="1" dirty="0"/>
              <a:t>REGLAMENTS</a:t>
            </a:r>
            <a:br>
              <a:rPr lang="lv-LV" b="1" dirty="0"/>
            </a:br>
            <a:r>
              <a:rPr lang="lv-LV" sz="2000" b="1" dirty="0"/>
              <a:t>izskaidro</a:t>
            </a:r>
            <a:r>
              <a:rPr lang="lv-LV" sz="1800" b="1" dirty="0"/>
              <a:t>…</a:t>
            </a:r>
            <a:endParaRPr lang="lv-LV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04A65C-2E35-44A5-98D4-640147E33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893" y="2081598"/>
            <a:ext cx="9108213" cy="427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8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4A8C2-16A0-441C-922E-1599163B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Atziņas SP būtības izpratnei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B4D10-E6DE-418E-B72B-A8C11E6E6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/>
              <a:t>Prezidents nav boss, bet līderis;</a:t>
            </a:r>
          </a:p>
          <a:p>
            <a:r>
              <a:rPr lang="lv-LV" sz="2400" dirty="0"/>
              <a:t>Visi SP biedri ir līderi un visi darītāji;</a:t>
            </a:r>
          </a:p>
          <a:p>
            <a:r>
              <a:rPr lang="lv-LV" sz="2400" dirty="0"/>
              <a:t>Viceprezidents ir prezidenta paspārnē (labā roka);</a:t>
            </a:r>
          </a:p>
          <a:p>
            <a:r>
              <a:rPr lang="lv-LV" sz="2400" dirty="0"/>
              <a:t>Visi kā viens – visi ir līdzvērtīgi;</a:t>
            </a:r>
          </a:p>
          <a:p>
            <a:r>
              <a:rPr lang="lv-LV" sz="2400" dirty="0"/>
              <a:t>SP mērķi ir vairāki, bet visiem (iekš skolas) kopīgi;</a:t>
            </a:r>
          </a:p>
          <a:p>
            <a:r>
              <a:rPr lang="lv-LV" sz="2400" dirty="0"/>
              <a:t>SP intereses ir visu skolas skolēnu intereses;</a:t>
            </a:r>
          </a:p>
          <a:p>
            <a:r>
              <a:rPr lang="lv-LV" sz="2400" dirty="0"/>
              <a:t>Koordinators ir konkrētu darbu (pienākumu) dalītājs, bet pats arī darītājs;</a:t>
            </a:r>
          </a:p>
          <a:p>
            <a:r>
              <a:rPr lang="lv-LV" sz="2400" dirty="0"/>
              <a:t>Reglaments ir oficiāls dokuments;</a:t>
            </a:r>
          </a:p>
          <a:p>
            <a:r>
              <a:rPr lang="lv-LV" sz="2400" dirty="0"/>
              <a:t>Viss nav tik briesmīgi kā izklausās.  </a:t>
            </a:r>
            <a:r>
              <a:rPr lang="lv-LV" sz="2400" dirty="0">
                <a:sym typeface="Wingdings" panose="05000000000000000000" pitchFamily="2" charset="2"/>
              </a:rPr>
              <a:t>:) 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785414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236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Kas ir Skolēnu padome?</vt:lpstr>
      <vt:lpstr>PowerPoint Presentation</vt:lpstr>
      <vt:lpstr>PowerPoint Presentation</vt:lpstr>
      <vt:lpstr>PowerPoint Presentation</vt:lpstr>
      <vt:lpstr>PowerPoint Presentation</vt:lpstr>
      <vt:lpstr>REGLAMENTS izskaidro…</vt:lpstr>
      <vt:lpstr>REGLAMENTS izskaidro…</vt:lpstr>
      <vt:lpstr>Atziņas SP būtības izpratnei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Evelīna Šneidere</dc:creator>
  <cp:lastModifiedBy>Evelīna Šneidere</cp:lastModifiedBy>
  <cp:revision>22</cp:revision>
  <dcterms:created xsi:type="dcterms:W3CDTF">2019-10-01T08:43:19Z</dcterms:created>
  <dcterms:modified xsi:type="dcterms:W3CDTF">2019-10-15T19:03:40Z</dcterms:modified>
</cp:coreProperties>
</file>