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59" r:id="rId6"/>
    <p:sldId id="262" r:id="rId7"/>
    <p:sldId id="263" r:id="rId8"/>
    <p:sldId id="260" r:id="rId9"/>
    <p:sldId id="270" r:id="rId10"/>
    <p:sldId id="271" r:id="rId11"/>
    <p:sldId id="267" r:id="rId12"/>
    <p:sldId id="266" r:id="rId13"/>
    <p:sldId id="274" r:id="rId14"/>
    <p:sldId id="273" r:id="rId15"/>
    <p:sldId id="272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90C"/>
    <a:srgbClr val="345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7426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23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5328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19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8808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7293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3720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8795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853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5443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5894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80CD-209A-4511-9EE3-0A8984F959BD}" type="datetimeFigureOut">
              <a:rPr lang="lv-LV" smtClean="0"/>
              <a:t>25.10.2018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EC8FC-2BE6-4F55-94FB-48012319F8C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607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6525" y="3924886"/>
            <a:ext cx="12717194" cy="1886108"/>
          </a:xfrm>
          <a:solidFill>
            <a:srgbClr val="20690C"/>
          </a:solidFill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Dzīvojam zaļi – </a:t>
            </a:r>
            <a:br>
              <a:rPr lang="lv-LV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ŠĶIROJAM ATKRITUMUS!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1" y="588468"/>
            <a:ext cx="3840481" cy="33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3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  <p:sndAc>
          <p:stSnd>
            <p:snd r:embed="rId2" name="voltage.wav"/>
          </p:stSnd>
        </p:sndAc>
      </p:transition>
    </mc:Choice>
    <mc:Fallback>
      <p:transition spd="slow" advClick="0" advTm="8000">
        <p:fade/>
        <p:sndAc>
          <p:stSnd>
            <p:snd r:embed="rId2" name="voltag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Bahnschrift SemiBold Condensed" panose="020B0502040204020203" pitchFamily="34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"/>
          <a:stretch/>
        </p:blipFill>
        <p:spPr>
          <a:xfrm>
            <a:off x="2277208" y="1488000"/>
            <a:ext cx="7637584" cy="47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5445" y="1927185"/>
            <a:ext cx="13054818" cy="399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6" name="Group 15"/>
          <p:cNvGrpSpPr/>
          <p:nvPr/>
        </p:nvGrpSpPr>
        <p:grpSpPr>
          <a:xfrm>
            <a:off x="1356980" y="1048686"/>
            <a:ext cx="10209887" cy="4704275"/>
            <a:chOff x="1413250" y="725130"/>
            <a:chExt cx="10209887" cy="4704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373" y="1926651"/>
              <a:ext cx="3245197" cy="34812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5086" y="1926651"/>
              <a:ext cx="3265279" cy="35027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13250" y="3537695"/>
              <a:ext cx="1995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dirty="0">
                  <a:latin typeface="Bahnschrift SemiBold Condensed" panose="020B0502040204020203" pitchFamily="34" charset="0"/>
                </a:rPr>
                <a:t>PLASTMASA</a:t>
              </a:r>
              <a:endParaRPr lang="lv-LV" sz="1000" dirty="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60958" y="3549856"/>
              <a:ext cx="33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dirty="0">
                  <a:latin typeface="Bahnschrift SemiBold Condensed" panose="020B0502040204020203" pitchFamily="34" charset="0"/>
                </a:rPr>
                <a:t>SADZĪVES ATKRITUMI</a:t>
              </a:r>
              <a:endParaRPr lang="lv-LV" sz="12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94136">
              <a:off x="8515912" y="2481065"/>
              <a:ext cx="670853" cy="9832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95710">
              <a:off x="2697613" y="2441463"/>
              <a:ext cx="464272" cy="12063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775" y="2303069"/>
              <a:ext cx="1200911" cy="12009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10" y="2551535"/>
              <a:ext cx="986160" cy="9861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37171" y="725130"/>
              <a:ext cx="8528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dirty="0">
                  <a:solidFill>
                    <a:schemeClr val="bg1"/>
                  </a:solidFill>
                  <a:latin typeface="Bahnschrift SemiBold Condensed" panose="020B0502040204020203" pitchFamily="34" charset="0"/>
                </a:rPr>
                <a:t>SKOLAS JAUNĀS, ŠĶIROJAMO ATKRITUMU MISKASTES: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441">
            <a:off x="8235857" y="3931263"/>
            <a:ext cx="1627162" cy="1627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96034" y="3728914"/>
            <a:ext cx="203014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47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798" y="1445774"/>
            <a:ext cx="10515600" cy="1325563"/>
          </a:xfrm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SKOLĀ JAUNĀS ŠĶIROJAMĀS MISKASTES VARI ATRAST: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004" y="2771337"/>
            <a:ext cx="8975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1. un 2. stāva mazajos gaiteņos;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1. stāva lielajā gaitenī pie gaiteņa durvīm;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2. un 3. stāvā gan pie durvīm, gan pie tualetēm;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pie   ēdnīcas.</a:t>
            </a:r>
          </a:p>
          <a:p>
            <a:endParaRPr lang="lv-LV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72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55" y="4276124"/>
            <a:ext cx="10515600" cy="832056"/>
          </a:xfrm>
        </p:spPr>
        <p:txBody>
          <a:bodyPr>
            <a:noAutofit/>
          </a:bodyPr>
          <a:lstStyle/>
          <a:p>
            <a:pPr algn="ctr"/>
            <a:r>
              <a:rPr lang="lv-LV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        makulatūra/papīrs – kabinetos </a:t>
            </a:r>
            <a:br>
              <a:rPr lang="lv-LV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lv-LV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		</a:t>
            </a:r>
            <a:br>
              <a:rPr lang="lv-LV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lv-LV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baterijas – ķīmijas un bioloģijas kabinetā</a:t>
            </a:r>
            <a:br>
              <a:rPr lang="lv-LV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lv-LV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endParaRPr lang="lv-LV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SaistÄ«ts attÄ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73" y="2717474"/>
            <a:ext cx="1410569" cy="11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ttÄlu rezultÄti vaicÄjumam âbatteries pn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2" y="3716668"/>
            <a:ext cx="1585209" cy="15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98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49" y="13227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VIKTORĪNA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3"/>
          <a:stretch/>
        </p:blipFill>
        <p:spPr>
          <a:xfrm>
            <a:off x="2449534" y="2648337"/>
            <a:ext cx="7009230" cy="31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97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260" y="4373148"/>
            <a:ext cx="4743450" cy="1325563"/>
          </a:xfrm>
        </p:spPr>
        <p:txBody>
          <a:bodyPr/>
          <a:lstStyle/>
          <a:p>
            <a:pPr algn="ctr"/>
            <a:r>
              <a:rPr lang="lv-LV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PALDIES PAR UZMANĪBU!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60" y="2034688"/>
            <a:ext cx="47434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86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19" y="3077648"/>
            <a:ext cx="9684434" cy="1874178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Atkritumu šķirošana </a:t>
            </a:r>
            <a:br>
              <a:rPr lang="lv-LV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lv-LV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ir pārstrādājamo materiālu atdalīšana no tiem atkritumiem, kas vairs nav izmantojami un kas tiek nogādāti atkritumu poligonā apglabāšanai.</a:t>
            </a:r>
            <a:r>
              <a:rPr lang="lv-LV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 </a:t>
            </a:r>
          </a:p>
          <a:p>
            <a:pPr marL="0" indent="0" algn="ctr">
              <a:buNone/>
            </a:pPr>
            <a:endParaRPr lang="lv-LV" sz="3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marL="0" indent="0" algn="ctr">
              <a:buNone/>
            </a:pPr>
            <a:endParaRPr lang="lv-LV" sz="3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marL="0" indent="0" algn="ctr">
              <a:buNone/>
            </a:pPr>
            <a:endParaRPr lang="lv-LV" sz="3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marL="0" indent="0" algn="ctr">
              <a:buNone/>
            </a:pPr>
            <a:endParaRPr lang="lv-LV" sz="3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0816" y="1142391"/>
            <a:ext cx="3847853" cy="1662337"/>
            <a:chOff x="4190816" y="1142391"/>
            <a:chExt cx="3847853" cy="16623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64" y="1142391"/>
              <a:ext cx="639786" cy="1662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816" y="1573805"/>
              <a:ext cx="839825" cy="1230923"/>
            </a:xfrm>
            <a:prstGeom prst="rect">
              <a:avLst/>
            </a:prstGeom>
          </p:spPr>
        </p:pic>
        <p:pic>
          <p:nvPicPr>
            <p:cNvPr id="1026" name="Picture 2" descr="AttÄlu rezultÄti vaicÄjumam ânews pngâ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873" y="1879745"/>
              <a:ext cx="1885796" cy="924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50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4" y="34627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Atkritumu šķirošana ir vienkāršs process, kas neprasa nedz daudz laika, nedz arī kādus speciālus resursus. </a:t>
            </a:r>
            <a:br>
              <a:rPr lang="lv-LV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lv-LV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lv-LV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lv-LV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lv-LV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Šķirojot atkritumus mēs saglabājam tīru vidi, saudzējam dabas dotos resursus un iestājamies par planētas nākotni.</a:t>
            </a:r>
            <a:br>
              <a:rPr lang="lv-LV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br>
              <a:rPr lang="lv-LV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endParaRPr lang="lv-LV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80" y="2744167"/>
            <a:ext cx="1230555" cy="12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86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87" y="534572"/>
            <a:ext cx="7008828" cy="5655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9147" y="2762155"/>
            <a:ext cx="239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dirty="0">
                <a:latin typeface="Bahnschrift SemiBold Condensed" panose="020B0502040204020203" pitchFamily="34" charset="0"/>
              </a:rPr>
              <a:t>PAPĪRS</a:t>
            </a:r>
            <a:endParaRPr lang="lv-LV" sz="3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86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32" y="462401"/>
            <a:ext cx="6789055" cy="5782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9236" y="2753366"/>
            <a:ext cx="225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dirty="0">
                <a:latin typeface="Bahnschrift SemiBold Condensed" panose="020B0502040204020203" pitchFamily="34" charset="0"/>
              </a:rPr>
              <a:t>STIKLS</a:t>
            </a:r>
            <a:endParaRPr lang="lv-LV" sz="2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13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38" y="525414"/>
            <a:ext cx="6811987" cy="5678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3303" y="2894043"/>
            <a:ext cx="2608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dirty="0">
                <a:latin typeface="Bahnschrift SemiBold Condensed" panose="020B0502040204020203" pitchFamily="34" charset="0"/>
              </a:rPr>
              <a:t>METĀLS</a:t>
            </a:r>
            <a:endParaRPr lang="lv-LV" sz="2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06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02" y="528004"/>
            <a:ext cx="8106781" cy="570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982" y="4919407"/>
            <a:ext cx="298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dirty="0">
                <a:latin typeface="Bahnschrift SemiBold Condensed" panose="020B0502040204020203" pitchFamily="34" charset="0"/>
              </a:rPr>
              <a:t>APĢĒRBS</a:t>
            </a:r>
            <a:endParaRPr lang="lv-LV" sz="24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63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30" y="637954"/>
            <a:ext cx="6639950" cy="551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0135" y="2931597"/>
            <a:ext cx="2862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>
                <a:latin typeface="Bahnschrift SemiBold Condensed" panose="020B0502040204020203" pitchFamily="34" charset="0"/>
              </a:rPr>
              <a:t>PLASTMASA</a:t>
            </a:r>
            <a:endParaRPr lang="lv-LV" sz="2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13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FE9D2-8CE0-41ED-8D09-F3A26A4A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6" y="243104"/>
            <a:ext cx="11454907" cy="63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4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92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Bahnschrift SemiBold Condensed</vt:lpstr>
      <vt:lpstr>Calibri</vt:lpstr>
      <vt:lpstr>Calibri Light</vt:lpstr>
      <vt:lpstr>Office Theme</vt:lpstr>
      <vt:lpstr>Dzīvojam zaļi –  ŠĶIROJAM ATKRITUMUS!</vt:lpstr>
      <vt:lpstr>PowerPoint Presentation</vt:lpstr>
      <vt:lpstr>Atkritumu šķirošana ir vienkāršs process, kas neprasa nedz daudz laika, nedz arī kādus speciālus resursus.     Šķirojot atkritumus mēs saglabājam tīru vidi, saudzējam dabas dotos resursus un iestājamies par planētas nākotni.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SKOLĀ JAUNĀS ŠĶIROJAMĀS MISKASTES VARI ATRAST:</vt:lpstr>
      <vt:lpstr>         makulatūra/papīrs – kabinetos     baterijas – ķīmijas un bioloģijas kabinetā  </vt:lpstr>
      <vt:lpstr>VIKTORĪNA</vt:lpstr>
      <vt:lpstr>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Dzīvojam zaļi - ŠĶIROJAM ATKRITUMUS!</dc:title>
  <dc:creator>user</dc:creator>
  <cp:lastModifiedBy>Zanete</cp:lastModifiedBy>
  <cp:revision>19</cp:revision>
  <dcterms:created xsi:type="dcterms:W3CDTF">2018-09-17T21:15:51Z</dcterms:created>
  <dcterms:modified xsi:type="dcterms:W3CDTF">2018-10-25T17:55:18Z</dcterms:modified>
</cp:coreProperties>
</file>